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66" r:id="rId3"/>
    <p:sldId id="257" r:id="rId4"/>
    <p:sldId id="258" r:id="rId5"/>
    <p:sldId id="268" r:id="rId6"/>
    <p:sldId id="260" r:id="rId7"/>
    <p:sldId id="265" r:id="rId8"/>
    <p:sldId id="267" r:id="rId9"/>
    <p:sldId id="269" r:id="rId10"/>
    <p:sldId id="270" r:id="rId11"/>
    <p:sldId id="27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8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EA8A7-2ECE-CA43-85B2-0BD3E642CE4E}" type="datetimeFigureOut">
              <a:rPr lang="en-US" smtClean="0"/>
              <a:t>3/05/13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45F47-C52E-F741-8657-75C9828F3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397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EA8A7-2ECE-CA43-85B2-0BD3E642CE4E}" type="datetimeFigureOut">
              <a:rPr lang="en-US" smtClean="0"/>
              <a:t>3/05/13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45F47-C52E-F741-8657-75C9828F3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063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EA8A7-2ECE-CA43-85B2-0BD3E642CE4E}" type="datetimeFigureOut">
              <a:rPr lang="en-US" smtClean="0"/>
              <a:t>3/05/13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45F47-C52E-F741-8657-75C9828F3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343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EA8A7-2ECE-CA43-85B2-0BD3E642CE4E}" type="datetimeFigureOut">
              <a:rPr lang="en-US" smtClean="0"/>
              <a:t>3/05/13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45F47-C52E-F741-8657-75C9828F3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99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EA8A7-2ECE-CA43-85B2-0BD3E642CE4E}" type="datetimeFigureOut">
              <a:rPr lang="en-US" smtClean="0"/>
              <a:t>3/05/13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45F47-C52E-F741-8657-75C9828F3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319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EA8A7-2ECE-CA43-85B2-0BD3E642CE4E}" type="datetimeFigureOut">
              <a:rPr lang="en-US" smtClean="0"/>
              <a:t>3/05/13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45F47-C52E-F741-8657-75C9828F3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768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EA8A7-2ECE-CA43-85B2-0BD3E642CE4E}" type="datetimeFigureOut">
              <a:rPr lang="en-US" smtClean="0"/>
              <a:t>3/05/13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45F47-C52E-F741-8657-75C9828F3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304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EA8A7-2ECE-CA43-85B2-0BD3E642CE4E}" type="datetimeFigureOut">
              <a:rPr lang="en-US" smtClean="0"/>
              <a:t>3/05/13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45F47-C52E-F741-8657-75C9828F3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0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EA8A7-2ECE-CA43-85B2-0BD3E642CE4E}" type="datetimeFigureOut">
              <a:rPr lang="en-US" smtClean="0"/>
              <a:t>3/05/13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45F47-C52E-F741-8657-75C9828F3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905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EA8A7-2ECE-CA43-85B2-0BD3E642CE4E}" type="datetimeFigureOut">
              <a:rPr lang="en-US" smtClean="0"/>
              <a:t>3/05/13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45F47-C52E-F741-8657-75C9828F3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514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EA8A7-2ECE-CA43-85B2-0BD3E642CE4E}" type="datetimeFigureOut">
              <a:rPr lang="en-US" smtClean="0"/>
              <a:t>3/05/13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45F47-C52E-F741-8657-75C9828F3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180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3EA8A7-2ECE-CA43-85B2-0BD3E642CE4E}" type="datetimeFigureOut">
              <a:rPr lang="en-US" smtClean="0"/>
              <a:t>3/05/13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45F47-C52E-F741-8657-75C9828F3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700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youtube.com/watch?v=8XUE3urz3Fc" TargetMode="External"/><Relationship Id="rId3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057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3-05-03 at 10.43.2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6468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45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3-05-03 at 11.00.11 PM.png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84" y="620123"/>
            <a:ext cx="8313103" cy="470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287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474" y="253999"/>
            <a:ext cx="8830502" cy="6303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969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535" y="186038"/>
            <a:ext cx="8699687" cy="647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477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273" y="84793"/>
            <a:ext cx="8457393" cy="6773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461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632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63" y="278321"/>
            <a:ext cx="4523073" cy="61191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9800" y="123617"/>
            <a:ext cx="4394200" cy="627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886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0"/>
            <a:ext cx="457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353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2600"/>
            <a:ext cx="9144000" cy="5871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738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14" y="163284"/>
            <a:ext cx="8756953" cy="6567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189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0</Words>
  <Application>Microsoft Macintosh PowerPoint</Application>
  <PresentationFormat>On-screen Show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12</cp:revision>
  <dcterms:created xsi:type="dcterms:W3CDTF">2013-05-03T12:06:27Z</dcterms:created>
  <dcterms:modified xsi:type="dcterms:W3CDTF">2013-05-03T13:04:26Z</dcterms:modified>
</cp:coreProperties>
</file>